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9" r:id="rId11"/>
    <p:sldId id="271" r:id="rId12"/>
    <p:sldId id="270" r:id="rId13"/>
    <p:sldId id="265" r:id="rId14"/>
    <p:sldId id="266" r:id="rId15"/>
    <p:sldId id="267" r:id="rId16"/>
    <p:sldId id="268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93" r:id="rId32"/>
    <p:sldId id="286" r:id="rId33"/>
    <p:sldId id="287" r:id="rId34"/>
    <p:sldId id="288" r:id="rId35"/>
    <p:sldId id="292" r:id="rId36"/>
    <p:sldId id="289" r:id="rId37"/>
    <p:sldId id="290" r:id="rId38"/>
    <p:sldId id="291" r:id="rId39"/>
    <p:sldId id="294" r:id="rId40"/>
    <p:sldId id="295" r:id="rId41"/>
    <p:sldId id="296" r:id="rId42"/>
    <p:sldId id="297" r:id="rId43"/>
    <p:sldId id="298" r:id="rId44"/>
    <p:sldId id="303" r:id="rId45"/>
    <p:sldId id="300" r:id="rId46"/>
    <p:sldId id="299" r:id="rId47"/>
    <p:sldId id="301" r:id="rId48"/>
    <p:sldId id="302" r:id="rId49"/>
    <p:sldId id="304" r:id="rId50"/>
    <p:sldId id="305" r:id="rId51"/>
    <p:sldId id="306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332656"/>
            <a:ext cx="7344816" cy="86409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Филиал № 2 «Лучик»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МБДОУ детского сада № 124 г. Пензы 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1844824"/>
            <a:ext cx="8064896" cy="324036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«Средства </a:t>
            </a:r>
          </a:p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физического воспитания </a:t>
            </a:r>
          </a:p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дошкольном образовании</a:t>
            </a: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</a:t>
            </a:r>
          </a:p>
          <a:p>
            <a:pPr algn="r"/>
            <a:endParaRPr lang="ru-RU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Воспитатель:</a:t>
            </a:r>
          </a:p>
          <a:p>
            <a:pPr algn="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Глухова Н.Н.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79912" y="5949280"/>
            <a:ext cx="1728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2023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г.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68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Natasha\Desktop\фото\IMG_32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atasha\Desktop\фото\IMG_32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96952"/>
            <a:ext cx="4248472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476672"/>
            <a:ext cx="6624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ТАНЦЕВАЛЬНО-РИТМИЧЕСКАЯ ГИМНАСТИКА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57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23675" y="404664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УТРЕННЯЯ ГИМНАСТИКА 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НА ОСНОВЕ ПОДВИЖНЫХ ИГР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Natasha\Desktop\фото\attachm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48780"/>
            <a:ext cx="6148556" cy="46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82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atasha\Desktop\фото\IMG_33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60062"/>
            <a:ext cx="4185302" cy="313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atasha\Desktop\фото\IMG_33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492896"/>
            <a:ext cx="434536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5109" y="482289"/>
            <a:ext cx="83418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УТРЕННЯЯ ГИМНАСТИКА НА ПОЛОСЕ ПРЕПЯТСТВИЙ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92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90747" y="136282"/>
            <a:ext cx="70174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ФИЗКУЛЬТМИНУТКИ И ПАУЗЫ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 descr="C:\Users\Natasha\Desktop\фото\IMG_20230214_163330_8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944707"/>
            <a:ext cx="4752528" cy="263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Natasha\Desktop\фото\IMG_20230214_163342_4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42" y="3697965"/>
            <a:ext cx="4572508" cy="297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05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atasha\Desktop\фото\attachment (5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68" y="2348880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Natasha\Desktop\фото\attachment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48880"/>
            <a:ext cx="4124325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748083"/>
            <a:ext cx="73448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ПОДРАЖАТЕЛЬНАЯ ФИЗКУЛЬТМИНУТКА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57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atasha\Desktop\фото\attachment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61" y="1196752"/>
            <a:ext cx="4187023" cy="303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Natasha\Desktop\фото\attachment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36063"/>
            <a:ext cx="4163857" cy="31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9635" y="276098"/>
            <a:ext cx="54566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ПАЛЬЧИКОВАЯ ГИМНАСТИКА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65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atasha\Desktop\фото\IMG_33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28800"/>
            <a:ext cx="6011515" cy="450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67744" y="548680"/>
            <a:ext cx="4824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Су - Джок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терапия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61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15302" y="548680"/>
            <a:ext cx="6336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ФИЗКУЛЬТУРНЫЕ ПАУЗЫ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170" name="Picture 2" descr="C:\Users\Natasha\Downloads\attachment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6860"/>
            <a:ext cx="5814392" cy="436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04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31640" y="548679"/>
            <a:ext cx="65700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ОСНОВНЫЕ ВИДЫ ДВИЖЕНИЙ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195" name="Picture 3" descr="C:\Users\Natasha\Desktop\фото\IMG_33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345" y="1362263"/>
            <a:ext cx="5976664" cy="448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77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Natasha\Desktop\фото\IMG_33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88640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Natasha\Desktop\фото\IMG_33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869" y="2564904"/>
            <a:ext cx="5373010" cy="402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36096" y="548680"/>
            <a:ext cx="23701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НЕСТАНДАРТНОЕ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ФИЗКУЛЬТУРНОЕ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ОБОРУДОВАНИЕ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3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«Средства физического воспитания»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09706" y="1050975"/>
            <a:ext cx="3895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ФИЗИЧЕСКИЕ УПРАЖНЕНИЯ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4048" y="3672494"/>
            <a:ext cx="38000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ГИГИЕНИЧЕСКИЕ ФАКТОРЫ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3678067"/>
            <a:ext cx="4526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ЕСТЕСТВЕННЫЕ СИЛЫ ПРИРОДЫ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9" name="Picture 5" descr="C:\Users\Natasha\Desktop\карт\img4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706" y="1482732"/>
            <a:ext cx="3926955" cy="209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sha\Desktop\карт\л-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171" y="4139732"/>
            <a:ext cx="3510625" cy="246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sha\Desktop\карт\dd79475c-d220-5714-b1af-59da527b59c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14" y="4121776"/>
            <a:ext cx="3595783" cy="255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62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19672" y="260648"/>
            <a:ext cx="5796136" cy="2047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Нестандартное </a:t>
            </a:r>
            <a:endParaRPr lang="ru-RU" sz="11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физкультурное оборудование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«Чудо-</a:t>
            </a:r>
            <a:r>
              <a:rPr lang="ru-RU" sz="32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воротики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»</a:t>
            </a:r>
            <a:endParaRPr lang="ru-RU" sz="1100" b="1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</p:txBody>
      </p:sp>
      <p:pic>
        <p:nvPicPr>
          <p:cNvPr id="5" name="Picture 3" descr="C:\Users\Natasha\Desktop\фото\IMG_20230214_173359_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564903"/>
            <a:ext cx="6480720" cy="384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66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1628800"/>
            <a:ext cx="4572000" cy="26479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cs typeface="Aharoni" pitchFamily="2" charset="-79"/>
              </a:rPr>
              <a:t>Нестандартное </a:t>
            </a:r>
          </a:p>
          <a:p>
            <a:pPr algn="ctr">
              <a:spcAft>
                <a:spcPts val="1000"/>
              </a:spcAft>
            </a:pP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cs typeface="Aharoni" pitchFamily="2" charset="-79"/>
              </a:rPr>
              <a:t>физкультурное оборудование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Aharoni" pitchFamily="2" charset="-79"/>
              </a:rPr>
              <a:t>«Веселые колечки»</a:t>
            </a:r>
          </a:p>
        </p:txBody>
      </p:sp>
      <p:pic>
        <p:nvPicPr>
          <p:cNvPr id="5" name="Рисунок 4" descr="C:\Users\admin\Desktop\колечки\DSCN047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494" y="801996"/>
            <a:ext cx="4179570" cy="5184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494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9304"/>
            <a:ext cx="4824536" cy="2923672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356992"/>
            <a:ext cx="5256584" cy="3240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664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admin\Desktop\колечки\DSCN043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58201"/>
            <a:ext cx="3395980" cy="5141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admin\Desktop\колечки\DSCN043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58201"/>
            <a:ext cx="3672408" cy="51415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410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19672" y="544324"/>
            <a:ext cx="6192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ТАНЦЕВАЛЬНЫЕ УПРАЖНЕНИЯ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42" name="Picture 2" descr="C:\Users\Natasha\Desktop\фото\IMG_33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770" y="2132856"/>
            <a:ext cx="4884021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фотки\IMG_3781 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8760" y="11133856"/>
            <a:ext cx="11059975" cy="1658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фотки\IMG_3781 о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7"/>
            <a:ext cx="3383705" cy="507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10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7664" y="260648"/>
            <a:ext cx="60486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Подвижные игры</a:t>
            </a:r>
            <a:endParaRPr lang="ru-RU" sz="4400" dirty="0"/>
          </a:p>
        </p:txBody>
      </p:sp>
      <p:pic>
        <p:nvPicPr>
          <p:cNvPr id="11266" name="Picture 2" descr="C:\Users\Natasha\Desktop\фото\IMG_20230214_175531_7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3176"/>
            <a:ext cx="4464496" cy="514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Natasha\Desktop\фото\IMG_20230214_175442_6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16831"/>
            <a:ext cx="4024655" cy="313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86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3688" y="548679"/>
            <a:ext cx="5904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 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«ВОЛШЕБНЫЙ ПАРАШЮТ»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290" name="Picture 2" descr="C:\Users\Natasha\Desktop\фото\IMG_33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69" y="1484784"/>
            <a:ext cx="4252731" cy="318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Natasha\Desktop\фото\IMG_33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538" y="2780928"/>
            <a:ext cx="4210339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96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19672" y="476672"/>
            <a:ext cx="597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Спортивные упражнения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99792" y="1052736"/>
            <a:ext cx="4536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ЭЛЕМЕНТЫ БАСКЕТБОЛА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338" name="Picture 2" descr="C:\Users\Natasha\Desktop\фото\IMG_20210806_1214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99262"/>
            <a:ext cx="3492388" cy="477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Natasha\Desktop\фото\IMG_20210806_1214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246" y="1687399"/>
            <a:ext cx="3310604" cy="470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10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31840" y="393692"/>
            <a:ext cx="34202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КАТАНИЕ НА ЛЫЖАХ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315" name="Picture 3" descr="C:\Users\Natasha\Desktop\фото\IMG_55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4761045" cy="357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Natasha\Desktop\фото\IMG_55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204" y="2910136"/>
            <a:ext cx="4580251" cy="343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79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15816" y="260646"/>
            <a:ext cx="36836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ЭЛЕМЕНТЫ ХОККЕЯ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362" name="Picture 2" descr="C:\Users\Natasha\Desktop\фото\IMG_55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76714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Natasha\Desktop\фото\IMG_55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149205"/>
            <a:ext cx="4588768" cy="344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59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1475656" y="506907"/>
            <a:ext cx="6336704" cy="129614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spc="-150" dirty="0" smtClean="0">
                <a:solidFill>
                  <a:srgbClr val="00B050"/>
                </a:solidFill>
              </a:rPr>
              <a:t>ФИЗИЧЕСКИЕ УПРАЖНЕНИЯ </a:t>
            </a:r>
            <a:endParaRPr lang="ru-RU" sz="2800" b="1" spc="-150" dirty="0">
              <a:solidFill>
                <a:srgbClr val="00B05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79512" y="3140968"/>
            <a:ext cx="3024336" cy="1253836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ГИМНАСТИКА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475656" y="4838836"/>
            <a:ext cx="3024336" cy="116161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ПОДВИЖНЫЕ ИГРЫ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906175" y="4838836"/>
            <a:ext cx="2906186" cy="116161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СПОРТИВНЫЕ УПРАЖНЕНИЯ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868144" y="3140968"/>
            <a:ext cx="2880320" cy="126014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ДЕТСКИЙ ТУРИЗМ 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2483768" y="1803051"/>
            <a:ext cx="720080" cy="1049885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6084168" y="1803051"/>
            <a:ext cx="648072" cy="1049885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3563888" y="2060848"/>
            <a:ext cx="720080" cy="234026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906175" y="2060848"/>
            <a:ext cx="673937" cy="234026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442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88305" y="260648"/>
            <a:ext cx="33673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Детский туризм</a:t>
            </a:r>
            <a:endParaRPr lang="ru-RU" sz="3600" dirty="0"/>
          </a:p>
        </p:txBody>
      </p:sp>
      <p:pic>
        <p:nvPicPr>
          <p:cNvPr id="6" name="Picture 2" descr="D:\фотографии\фотографии 14\фото поход\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9552" y="1124744"/>
            <a:ext cx="4032452" cy="3024339"/>
          </a:xfrm>
          <a:prstGeom prst="rect">
            <a:avLst/>
          </a:prstGeom>
          <a:noFill/>
        </p:spPr>
      </p:pic>
      <p:pic>
        <p:nvPicPr>
          <p:cNvPr id="1026" name="Picture 2" descr="F:\фотки\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912" y="2924944"/>
            <a:ext cx="4608512" cy="345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68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фотки\DSCN7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80928"/>
            <a:ext cx="4408356" cy="359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фотки\DSCN7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3614"/>
            <a:ext cx="4824536" cy="361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99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37414" y="332654"/>
            <a:ext cx="27665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«ГЕОКЕШИНГ»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387" name="Picture 3" descr="C:\Users\Natasha\Desktop\фото\IMG_33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17431"/>
            <a:ext cx="4107548" cy="547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Natasha\Desktop\фото\IMG_24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76056" y="1427903"/>
            <a:ext cx="3888432" cy="445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31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Natasha\Desktop\фото\IMG_25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448790"/>
            <a:ext cx="4536504" cy="397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Natasha\Desktop\фото\IMG_24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3801616" cy="423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24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75657" y="548680"/>
            <a:ext cx="6691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</a:rPr>
              <a:t>ЕСТЕСТВЕННЫЕ </a:t>
            </a:r>
            <a:r>
              <a:rPr lang="ru-RU" sz="3600" b="1" dirty="0">
                <a:solidFill>
                  <a:srgbClr val="00B050"/>
                </a:solidFill>
              </a:rPr>
              <a:t>СИЛЫ </a:t>
            </a:r>
            <a:r>
              <a:rPr lang="ru-RU" sz="3600" b="1" dirty="0" smtClean="0">
                <a:solidFill>
                  <a:srgbClr val="00B050"/>
                </a:solidFill>
              </a:rPr>
              <a:t>ПРИРОДЫ</a:t>
            </a:r>
            <a:endParaRPr lang="ru-RU" sz="3600" b="1" dirty="0">
              <a:solidFill>
                <a:srgbClr val="00B050"/>
              </a:solidFill>
            </a:endParaRPr>
          </a:p>
        </p:txBody>
      </p:sp>
      <p:pic>
        <p:nvPicPr>
          <p:cNvPr id="18434" name="Picture 2" descr="C:\Users\Natasha\Desktop\фото физо\IMG_27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183" y="1556792"/>
            <a:ext cx="6390905" cy="479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73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Potanina_TA\Рабочий стол\lc\DSCN25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476672"/>
            <a:ext cx="3804868" cy="2880320"/>
          </a:xfrm>
          <a:prstGeom prst="rect">
            <a:avLst/>
          </a:prstGeom>
          <a:noFill/>
        </p:spPr>
      </p:pic>
      <p:pic>
        <p:nvPicPr>
          <p:cNvPr id="6" name="Picture 2" descr="D:\фото на стенд\DSCN68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87038"/>
            <a:ext cx="4053816" cy="3622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972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51720" y="332653"/>
            <a:ext cx="55286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ГИМНАСТИКА ПРОБУЖДЕНИЯ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 descr="Изображение 2 00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917428"/>
            <a:ext cx="4186808" cy="3140106"/>
          </a:xfrm>
          <a:prstGeom prst="rect">
            <a:avLst/>
          </a:prstGeom>
        </p:spPr>
      </p:pic>
      <p:pic>
        <p:nvPicPr>
          <p:cNvPr id="19459" name="Picture 3" descr="C:\Users\Natasha\Desktop\фото\IMG_33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775" y="3140968"/>
            <a:ext cx="4748484" cy="330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49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Natasha\Desktop\фото\IMG_33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73" y="306760"/>
            <a:ext cx="4592935" cy="371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Natasha\Desktop\фото\IMG_33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879166"/>
            <a:ext cx="4608512" cy="367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56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476672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САМОСТОЯТЕЛЬНАЯ ДВИГАТЕЛЬНАЯ ДЕЯТЕЛЬНОСТЬ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1506" name="Picture 2" descr="C:\Users\Natasha\Desktop\фото\attachment (6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7" y="1196751"/>
            <a:ext cx="3785267" cy="2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atasha\Desktop\фото\detsad-427676-15452211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290" y="3501008"/>
            <a:ext cx="4222800" cy="305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54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19672" y="476672"/>
            <a:ext cx="56703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ФИЗКУЛЬТУРНЫЕ ПРАЗДНИКИ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98" name="Picture 2" descr="F:\фото спорт Чаадаева\23 февраля2021\IMG_81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98785"/>
            <a:ext cx="4752528" cy="3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Natasha\Desktop\фото\IMG_1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1" y="1662454"/>
            <a:ext cx="3956965" cy="383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31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Гимнастика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1844824"/>
            <a:ext cx="70567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Tx/>
              <a:buChar char="-"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общеразвивающие упражнения;</a:t>
            </a:r>
          </a:p>
          <a:p>
            <a:pPr lvl="0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lvl="0" indent="-457200">
              <a:buFontTx/>
              <a:buChar char="-"/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основные виды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движений; </a:t>
            </a:r>
          </a:p>
          <a:p>
            <a:pPr lvl="0"/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lvl="0" indent="-457200">
              <a:buFontTx/>
              <a:buChar char="-"/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танцевальные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упражнения;</a:t>
            </a:r>
          </a:p>
          <a:p>
            <a:pPr marL="457200" lvl="0" indent="-457200">
              <a:buFontTx/>
              <a:buChar char="-"/>
            </a:pPr>
            <a:endParaRPr lang="ru-RU" sz="3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457200" lvl="0" indent="-457200">
              <a:buFontTx/>
              <a:buChar char="-"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строевые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упражнения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;  </a:t>
            </a:r>
          </a:p>
          <a:p>
            <a:pPr lvl="0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         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81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Natasha\Desktop\фото физо\IMG_37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55376" cy="577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51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фото спорт Чаадаева\фото гто17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7656851" cy="574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06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Natasha\Desktop\фото физо\IMG_26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735"/>
            <a:ext cx="4032448" cy="549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Natasha\Desktop\фото физо\IMG_26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4478"/>
            <a:ext cx="4121277" cy="549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311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фотки\пова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073595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Natasha\Downloads\IMG_27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89549"/>
            <a:ext cx="5138230" cy="385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2339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Natasha\Desktop\фото\IMG_12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4842336" cy="336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Natasha\Desktop\фото\IMG_12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84784"/>
            <a:ext cx="4032448" cy="518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5085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F:\фото спорт Чаадаева\фото мама папа я 2019\IMG_20190323_1122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4074840" cy="543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:\фото спорт Чаадаева\спорт\IMG_20210312_1617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64704"/>
            <a:ext cx="3600400" cy="543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3017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Natasha\Desktop\фото физо\IMG_39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23967"/>
            <a:ext cx="3487849" cy="465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Natasha\Desktop\фото физо\IMG_39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73" y="1340768"/>
            <a:ext cx="5048207" cy="401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7594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07704" y="548680"/>
            <a:ext cx="56078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</a:rPr>
              <a:t>ГИГИЕНИЧЕСКИЕ ФАКТОРЫ</a:t>
            </a:r>
            <a:endParaRPr lang="ru-RU" sz="3600" b="1" dirty="0">
              <a:solidFill>
                <a:srgbClr val="00B050"/>
              </a:solidFill>
            </a:endParaRPr>
          </a:p>
        </p:txBody>
      </p:sp>
      <p:pic>
        <p:nvPicPr>
          <p:cNvPr id="5" name="Picture 2" descr="C:\Users\Natasha\Desktop\карт\л-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53" y="1340768"/>
            <a:ext cx="7056784" cy="495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9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Potanina_TA\Рабочий стол\фото ясли\родит 1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332656"/>
            <a:ext cx="3777351" cy="4725604"/>
          </a:xfrm>
          <a:prstGeom prst="rect">
            <a:avLst/>
          </a:prstGeom>
          <a:noFill/>
        </p:spPr>
      </p:pic>
      <p:pic>
        <p:nvPicPr>
          <p:cNvPr id="5" name="Picture 2" descr="C:\Documents and Settings\Potanina_TA\Рабочий стол\фото ясли\родит 1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76872"/>
            <a:ext cx="4570911" cy="41553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51288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Natasha\Desktop\фото\IMG_33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4953067" cy="37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Natasha\Desktop\фото\IMG_33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140967"/>
            <a:ext cx="4624772" cy="346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224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Natasha\Desktop\фото\Videoframe_20230214_162215_com.huawei.himovie.oversea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40" y="2204864"/>
            <a:ext cx="4394047" cy="328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Natasha\Desktop\фото\IMG_20230214_164616_6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44656"/>
            <a:ext cx="4283497" cy="328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61387" y="692696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cs typeface="Aparajita" pitchFamily="34" charset="0"/>
              </a:rPr>
              <a:t>ОБЩЕРАЗВИВАЮЩИЕ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cs typeface="Aparajita" pitchFamily="34" charset="0"/>
              </a:rPr>
              <a:t>УПРАЖНЕНИЯ</a:t>
            </a:r>
          </a:p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cs typeface="Aparajita" pitchFamily="34" charset="0"/>
              </a:rPr>
              <a:t>на физкультурных занятиях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cs typeface="Aparajit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25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Natasha\Desktop\фото\IMG_33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05880"/>
            <a:ext cx="7560840" cy="567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8515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420888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accent1">
                    <a:lumMod val="75000"/>
                  </a:schemeClr>
                </a:solidFill>
              </a:rPr>
              <a:t>Спасибо за внимание!</a:t>
            </a:r>
            <a:endParaRPr lang="ru-RU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1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tasha\Desktop\фото\Videoframe_20230214_162240_com.huawei.himovie.overse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29" y="232527"/>
            <a:ext cx="5193175" cy="31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sha\Desktop\фото\Videoframe_20230214_162140_com.huawei.himovie.oversea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537012"/>
            <a:ext cx="5544616" cy="311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00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Natasha\Desktop\фото\IMG_20230214_164618_9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60648"/>
            <a:ext cx="4649910" cy="320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Natasha\Desktop\фото\Videoframe_20230214_162036_com.huawei.himovie.oversea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79909"/>
            <a:ext cx="4680520" cy="302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94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03721" y="233867"/>
            <a:ext cx="6264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«На зарядку становись!»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3" descr="C:\Users\Natasha\Desktop\фото\IMG_20230214_180459_0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052737"/>
            <a:ext cx="489654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Natasha\Desktop\фото\IMG_20230214_175437_6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89040"/>
            <a:ext cx="459039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64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Natasha\Desktop\фото\IMG_20230214_163356_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095"/>
            <a:ext cx="5544616" cy="30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Natasha\Desktop\фото\IMG_20230214_163356_3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480545"/>
            <a:ext cx="5500834" cy="328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12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148</Words>
  <Application>Microsoft Office PowerPoint</Application>
  <PresentationFormat>Экран (4:3)</PresentationFormat>
  <Paragraphs>63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Тема Office</vt:lpstr>
      <vt:lpstr>Филиал № 2 «Лучик» МБДОУ детского сада № 124 г. Пензы </vt:lpstr>
      <vt:lpstr>«Средства физического воспитания»</vt:lpstr>
      <vt:lpstr>Презентация PowerPoint</vt:lpstr>
      <vt:lpstr>Гимнастика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Филиал № 2 «Лучик» МБДОУ № 124</dc:title>
  <dc:creator>Natasha</dc:creator>
  <cp:lastModifiedBy>Natasha</cp:lastModifiedBy>
  <cp:revision>97</cp:revision>
  <dcterms:created xsi:type="dcterms:W3CDTF">2023-02-15T12:59:51Z</dcterms:created>
  <dcterms:modified xsi:type="dcterms:W3CDTF">2024-02-06T21:29:01Z</dcterms:modified>
</cp:coreProperties>
</file>